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59" r:id="rId6"/>
    <p:sldId id="261" r:id="rId7"/>
    <p:sldId id="262" r:id="rId8"/>
    <p:sldId id="264" r:id="rId9"/>
    <p:sldId id="260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522375-037B-4D46-9831-7AE2FDDC2549}" v="55" dt="2024-12-15T16:44:04.5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14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ric Piceci" userId="bfe65b71c6f099ad" providerId="LiveId" clId="{F9522375-037B-4D46-9831-7AE2FDDC2549}"/>
    <pc:docChg chg="undo redo custSel addSld delSld modSld">
      <pc:chgData name="Patric Piceci" userId="bfe65b71c6f099ad" providerId="LiveId" clId="{F9522375-037B-4D46-9831-7AE2FDDC2549}" dt="2024-12-15T17:07:17.598" v="1065" actId="20577"/>
      <pc:docMkLst>
        <pc:docMk/>
      </pc:docMkLst>
      <pc:sldChg chg="addSp modSp mod setBg">
        <pc:chgData name="Patric Piceci" userId="bfe65b71c6f099ad" providerId="LiveId" clId="{F9522375-037B-4D46-9831-7AE2FDDC2549}" dt="2024-12-15T16:30:06.210" v="317" actId="14100"/>
        <pc:sldMkLst>
          <pc:docMk/>
          <pc:sldMk cId="423380593" sldId="256"/>
        </pc:sldMkLst>
        <pc:spChg chg="mod">
          <ac:chgData name="Patric Piceci" userId="bfe65b71c6f099ad" providerId="LiveId" clId="{F9522375-037B-4D46-9831-7AE2FDDC2549}" dt="2024-12-15T16:29:36.557" v="313" actId="26606"/>
          <ac:spMkLst>
            <pc:docMk/>
            <pc:sldMk cId="423380593" sldId="256"/>
            <ac:spMk id="2" creationId="{5DB6A3A9-8032-705B-CCDF-F984A7BDD7D6}"/>
          </ac:spMkLst>
        </pc:spChg>
        <pc:spChg chg="mod">
          <ac:chgData name="Patric Piceci" userId="bfe65b71c6f099ad" providerId="LiveId" clId="{F9522375-037B-4D46-9831-7AE2FDDC2549}" dt="2024-12-15T16:30:06.210" v="317" actId="14100"/>
          <ac:spMkLst>
            <pc:docMk/>
            <pc:sldMk cId="423380593" sldId="256"/>
            <ac:spMk id="3" creationId="{416DFE25-50CA-2D88-8D8C-F443FE4D1DF5}"/>
          </ac:spMkLst>
        </pc:spChg>
        <pc:spChg chg="add">
          <ac:chgData name="Patric Piceci" userId="bfe65b71c6f099ad" providerId="LiveId" clId="{F9522375-037B-4D46-9831-7AE2FDDC2549}" dt="2024-12-15T16:29:36.557" v="313" actId="26606"/>
          <ac:spMkLst>
            <pc:docMk/>
            <pc:sldMk cId="423380593" sldId="256"/>
            <ac:spMk id="10" creationId="{A3363022-C969-41E9-8EB2-E4C94908C1FA}"/>
          </ac:spMkLst>
        </pc:spChg>
        <pc:spChg chg="add">
          <ac:chgData name="Patric Piceci" userId="bfe65b71c6f099ad" providerId="LiveId" clId="{F9522375-037B-4D46-9831-7AE2FDDC2549}" dt="2024-12-15T16:29:36.557" v="313" actId="26606"/>
          <ac:spMkLst>
            <pc:docMk/>
            <pc:sldMk cId="423380593" sldId="256"/>
            <ac:spMk id="12" creationId="{8D1AD6B3-BE88-4CEB-BA17-790657CC4729}"/>
          </ac:spMkLst>
        </pc:spChg>
        <pc:grpChg chg="add">
          <ac:chgData name="Patric Piceci" userId="bfe65b71c6f099ad" providerId="LiveId" clId="{F9522375-037B-4D46-9831-7AE2FDDC2549}" dt="2024-12-15T16:29:36.557" v="313" actId="26606"/>
          <ac:grpSpMkLst>
            <pc:docMk/>
            <pc:sldMk cId="423380593" sldId="256"/>
            <ac:grpSpMk id="14" creationId="{89D1390B-7E13-4B4F-9CB2-391063412E54}"/>
          </ac:grpSpMkLst>
        </pc:grpChg>
        <pc:picChg chg="add">
          <ac:chgData name="Patric Piceci" userId="bfe65b71c6f099ad" providerId="LiveId" clId="{F9522375-037B-4D46-9831-7AE2FDDC2549}" dt="2024-12-15T16:29:36.557" v="313" actId="26606"/>
          <ac:picMkLst>
            <pc:docMk/>
            <pc:sldMk cId="423380593" sldId="256"/>
            <ac:picMk id="7" creationId="{9BBD8827-6121-D6F3-F723-004D38172FA5}"/>
          </ac:picMkLst>
        </pc:picChg>
      </pc:sldChg>
      <pc:sldChg chg="addSp delSp modSp mod">
        <pc:chgData name="Patric Piceci" userId="bfe65b71c6f099ad" providerId="LiveId" clId="{F9522375-037B-4D46-9831-7AE2FDDC2549}" dt="2024-12-15T16:36:28.745" v="671" actId="1076"/>
        <pc:sldMkLst>
          <pc:docMk/>
          <pc:sldMk cId="1915097385" sldId="258"/>
        </pc:sldMkLst>
        <pc:spChg chg="add del mod">
          <ac:chgData name="Patric Piceci" userId="bfe65b71c6f099ad" providerId="LiveId" clId="{F9522375-037B-4D46-9831-7AE2FDDC2549}" dt="2024-12-15T16:32:26.009" v="318"/>
          <ac:spMkLst>
            <pc:docMk/>
            <pc:sldMk cId="1915097385" sldId="258"/>
            <ac:spMk id="3" creationId="{B84E0831-407A-8620-0F48-A2DE91776420}"/>
          </ac:spMkLst>
        </pc:spChg>
        <pc:picChg chg="add mod">
          <ac:chgData name="Patric Piceci" userId="bfe65b71c6f099ad" providerId="LiveId" clId="{F9522375-037B-4D46-9831-7AE2FDDC2549}" dt="2024-12-15T16:19:17.099" v="64"/>
          <ac:picMkLst>
            <pc:docMk/>
            <pc:sldMk cId="1915097385" sldId="258"/>
            <ac:picMk id="4098" creationId="{8C3E77C6-439E-AAE8-71EE-BF1CDB2B58B9}"/>
          </ac:picMkLst>
        </pc:picChg>
        <pc:picChg chg="add mod">
          <ac:chgData name="Patric Piceci" userId="bfe65b71c6f099ad" providerId="LiveId" clId="{F9522375-037B-4D46-9831-7AE2FDDC2549}" dt="2024-12-15T16:36:28.745" v="671" actId="1076"/>
          <ac:picMkLst>
            <pc:docMk/>
            <pc:sldMk cId="1915097385" sldId="258"/>
            <ac:picMk id="4100" creationId="{52B16CF1-57AB-82E2-06F0-6D134EFEA0BC}"/>
          </ac:picMkLst>
        </pc:picChg>
        <pc:picChg chg="add mod">
          <ac:chgData name="Patric Piceci" userId="bfe65b71c6f099ad" providerId="LiveId" clId="{F9522375-037B-4D46-9831-7AE2FDDC2549}" dt="2024-12-15T16:36:27.298" v="670" actId="1076"/>
          <ac:picMkLst>
            <pc:docMk/>
            <pc:sldMk cId="1915097385" sldId="258"/>
            <ac:picMk id="4102" creationId="{71FCC1FB-3124-0D8E-51B0-4D86BF2A3F78}"/>
          </ac:picMkLst>
        </pc:picChg>
      </pc:sldChg>
      <pc:sldChg chg="modSp mod">
        <pc:chgData name="Patric Piceci" userId="bfe65b71c6f099ad" providerId="LiveId" clId="{F9522375-037B-4D46-9831-7AE2FDDC2549}" dt="2024-12-15T16:59:40.082" v="1060" actId="20577"/>
        <pc:sldMkLst>
          <pc:docMk/>
          <pc:sldMk cId="2025964032" sldId="260"/>
        </pc:sldMkLst>
        <pc:spChg chg="mod">
          <ac:chgData name="Patric Piceci" userId="bfe65b71c6f099ad" providerId="LiveId" clId="{F9522375-037B-4D46-9831-7AE2FDDC2549}" dt="2024-12-15T16:59:40.082" v="1060" actId="20577"/>
          <ac:spMkLst>
            <pc:docMk/>
            <pc:sldMk cId="2025964032" sldId="260"/>
            <ac:spMk id="3" creationId="{58ABE615-3AB2-A021-BBD8-18A86DC4E66B}"/>
          </ac:spMkLst>
        </pc:spChg>
      </pc:sldChg>
      <pc:sldChg chg="modSp mod">
        <pc:chgData name="Patric Piceci" userId="bfe65b71c6f099ad" providerId="LiveId" clId="{F9522375-037B-4D46-9831-7AE2FDDC2549}" dt="2024-12-15T16:25:51.671" v="167" actId="20577"/>
        <pc:sldMkLst>
          <pc:docMk/>
          <pc:sldMk cId="3072023969" sldId="261"/>
        </pc:sldMkLst>
        <pc:spChg chg="mod">
          <ac:chgData name="Patric Piceci" userId="bfe65b71c6f099ad" providerId="LiveId" clId="{F9522375-037B-4D46-9831-7AE2FDDC2549}" dt="2024-12-15T16:25:51.671" v="167" actId="20577"/>
          <ac:spMkLst>
            <pc:docMk/>
            <pc:sldMk cId="3072023969" sldId="261"/>
            <ac:spMk id="5" creationId="{A942E458-F52A-7D4B-0740-3E8ED1B82A2B}"/>
          </ac:spMkLst>
        </pc:spChg>
      </pc:sldChg>
      <pc:sldChg chg="addSp delSp modSp mod modAnim">
        <pc:chgData name="Patric Piceci" userId="bfe65b71c6f099ad" providerId="LiveId" clId="{F9522375-037B-4D46-9831-7AE2FDDC2549}" dt="2024-12-15T16:44:15.283" v="790" actId="1076"/>
        <pc:sldMkLst>
          <pc:docMk/>
          <pc:sldMk cId="3787372528" sldId="262"/>
        </pc:sldMkLst>
        <pc:spChg chg="add del mod">
          <ac:chgData name="Patric Piceci" userId="bfe65b71c6f099ad" providerId="LiveId" clId="{F9522375-037B-4D46-9831-7AE2FDDC2549}" dt="2024-12-15T16:19:39.724" v="101"/>
          <ac:spMkLst>
            <pc:docMk/>
            <pc:sldMk cId="3787372528" sldId="262"/>
            <ac:spMk id="8" creationId="{A9687E74-0613-3FA5-B18C-1B595488FD2E}"/>
          </ac:spMkLst>
        </pc:spChg>
        <pc:spChg chg="add del mod">
          <ac:chgData name="Patric Piceci" userId="bfe65b71c6f099ad" providerId="LiveId" clId="{F9522375-037B-4D46-9831-7AE2FDDC2549}" dt="2024-12-15T16:19:51.054" v="110" actId="21"/>
          <ac:spMkLst>
            <pc:docMk/>
            <pc:sldMk cId="3787372528" sldId="262"/>
            <ac:spMk id="11" creationId="{6E382161-5605-F47A-ED08-46305B522D5E}"/>
          </ac:spMkLst>
        </pc:spChg>
        <pc:spChg chg="add mod">
          <ac:chgData name="Patric Piceci" userId="bfe65b71c6f099ad" providerId="LiveId" clId="{F9522375-037B-4D46-9831-7AE2FDDC2549}" dt="2024-12-15T16:19:55.687" v="111"/>
          <ac:spMkLst>
            <pc:docMk/>
            <pc:sldMk cId="3787372528" sldId="262"/>
            <ac:spMk id="12" creationId="{6E382161-5605-F47A-ED08-46305B522D5E}"/>
          </ac:spMkLst>
        </pc:spChg>
        <pc:picChg chg="add mod">
          <ac:chgData name="Patric Piceci" userId="bfe65b71c6f099ad" providerId="LiveId" clId="{F9522375-037B-4D46-9831-7AE2FDDC2549}" dt="2024-12-15T16:19:39.724" v="101"/>
          <ac:picMkLst>
            <pc:docMk/>
            <pc:sldMk cId="3787372528" sldId="262"/>
            <ac:picMk id="10" creationId="{C4D66D6D-BD16-5385-DD2E-A808DE3CEAD5}"/>
          </ac:picMkLst>
        </pc:picChg>
        <pc:picChg chg="add mod">
          <ac:chgData name="Patric Piceci" userId="bfe65b71c6f099ad" providerId="LiveId" clId="{F9522375-037B-4D46-9831-7AE2FDDC2549}" dt="2024-12-15T16:44:15.283" v="790" actId="1076"/>
          <ac:picMkLst>
            <pc:docMk/>
            <pc:sldMk cId="3787372528" sldId="262"/>
            <ac:picMk id="14" creationId="{5450848D-83CA-E25B-CF64-470F9552D847}"/>
          </ac:picMkLst>
        </pc:picChg>
        <pc:picChg chg="mod">
          <ac:chgData name="Patric Piceci" userId="bfe65b71c6f099ad" providerId="LiveId" clId="{F9522375-037B-4D46-9831-7AE2FDDC2549}" dt="2024-12-15T16:19:59.547" v="113" actId="1076"/>
          <ac:picMkLst>
            <pc:docMk/>
            <pc:sldMk cId="3787372528" sldId="262"/>
            <ac:picMk id="2052" creationId="{D1DFFC68-2AE4-5F32-3584-598ED430B3C9}"/>
          </ac:picMkLst>
        </pc:picChg>
        <pc:picChg chg="add del mod">
          <ac:chgData name="Patric Piceci" userId="bfe65b71c6f099ad" providerId="LiveId" clId="{F9522375-037B-4D46-9831-7AE2FDDC2549}" dt="2024-12-15T16:19:50.617" v="109" actId="21"/>
          <ac:picMkLst>
            <pc:docMk/>
            <pc:sldMk cId="3787372528" sldId="262"/>
            <ac:picMk id="2056" creationId="{C3694C27-9CB8-0203-BD8A-87D599C0BB86}"/>
          </ac:picMkLst>
        </pc:picChg>
      </pc:sldChg>
      <pc:sldChg chg="modSp mod">
        <pc:chgData name="Patric Piceci" userId="bfe65b71c6f099ad" providerId="LiveId" clId="{F9522375-037B-4D46-9831-7AE2FDDC2549}" dt="2024-12-15T17:07:17.598" v="1065" actId="20577"/>
        <pc:sldMkLst>
          <pc:docMk/>
          <pc:sldMk cId="2517636359" sldId="264"/>
        </pc:sldMkLst>
        <pc:spChg chg="mod">
          <ac:chgData name="Patric Piceci" userId="bfe65b71c6f099ad" providerId="LiveId" clId="{F9522375-037B-4D46-9831-7AE2FDDC2549}" dt="2024-12-15T17:07:17.598" v="1065" actId="20577"/>
          <ac:spMkLst>
            <pc:docMk/>
            <pc:sldMk cId="2517636359" sldId="264"/>
            <ac:spMk id="3" creationId="{53B0B2A3-71D3-DA72-1183-2D97A17BAA86}"/>
          </ac:spMkLst>
        </pc:spChg>
      </pc:sldChg>
      <pc:sldChg chg="modSp new mod">
        <pc:chgData name="Patric Piceci" userId="bfe65b71c6f099ad" providerId="LiveId" clId="{F9522375-037B-4D46-9831-7AE2FDDC2549}" dt="2024-12-15T16:36:57.988" v="695" actId="20577"/>
        <pc:sldMkLst>
          <pc:docMk/>
          <pc:sldMk cId="1668155752" sldId="265"/>
        </pc:sldMkLst>
        <pc:spChg chg="mod">
          <ac:chgData name="Patric Piceci" userId="bfe65b71c6f099ad" providerId="LiveId" clId="{F9522375-037B-4D46-9831-7AE2FDDC2549}" dt="2024-12-15T16:32:53.281" v="348" actId="20577"/>
          <ac:spMkLst>
            <pc:docMk/>
            <pc:sldMk cId="1668155752" sldId="265"/>
            <ac:spMk id="2" creationId="{810649A2-6C53-C064-950D-E0468A10D980}"/>
          </ac:spMkLst>
        </pc:spChg>
        <pc:spChg chg="mod">
          <ac:chgData name="Patric Piceci" userId="bfe65b71c6f099ad" providerId="LiveId" clId="{F9522375-037B-4D46-9831-7AE2FDDC2549}" dt="2024-12-15T16:36:57.988" v="695" actId="20577"/>
          <ac:spMkLst>
            <pc:docMk/>
            <pc:sldMk cId="1668155752" sldId="265"/>
            <ac:spMk id="3" creationId="{F9A94E1E-14D8-3B69-B4B0-A3401662EEFB}"/>
          </ac:spMkLst>
        </pc:spChg>
      </pc:sldChg>
      <pc:sldChg chg="modSp new del mod">
        <pc:chgData name="Patric Piceci" userId="bfe65b71c6f099ad" providerId="LiveId" clId="{F9522375-037B-4D46-9831-7AE2FDDC2549}" dt="2024-12-15T16:19:39.696" v="96" actId="680"/>
        <pc:sldMkLst>
          <pc:docMk/>
          <pc:sldMk cId="2756794222" sldId="265"/>
        </pc:sldMkLst>
        <pc:spChg chg="mod">
          <ac:chgData name="Patric Piceci" userId="bfe65b71c6f099ad" providerId="LiveId" clId="{F9522375-037B-4D46-9831-7AE2FDDC2549}" dt="2024-12-15T16:19:39.682" v="95" actId="20577"/>
          <ac:spMkLst>
            <pc:docMk/>
            <pc:sldMk cId="2756794222" sldId="265"/>
            <ac:spMk id="2" creationId="{98B3A4C4-9BC9-2FAC-F230-BED03EC6B702}"/>
          </ac:spMkLst>
        </pc:spChg>
      </pc:sldChg>
      <pc:sldChg chg="addSp delSp modSp new mod">
        <pc:chgData name="Patric Piceci" userId="bfe65b71c6f099ad" providerId="LiveId" clId="{F9522375-037B-4D46-9831-7AE2FDDC2549}" dt="2024-12-15T16:41:16.413" v="725" actId="1076"/>
        <pc:sldMkLst>
          <pc:docMk/>
          <pc:sldMk cId="2301272485" sldId="266"/>
        </pc:sldMkLst>
        <pc:spChg chg="mod">
          <ac:chgData name="Patric Piceci" userId="bfe65b71c6f099ad" providerId="LiveId" clId="{F9522375-037B-4D46-9831-7AE2FDDC2549}" dt="2024-12-15T16:38:12.105" v="717" actId="20577"/>
          <ac:spMkLst>
            <pc:docMk/>
            <pc:sldMk cId="2301272485" sldId="266"/>
            <ac:spMk id="2" creationId="{E7D15969-1A76-501E-E059-127246D6E247}"/>
          </ac:spMkLst>
        </pc:spChg>
        <pc:spChg chg="del">
          <ac:chgData name="Patric Piceci" userId="bfe65b71c6f099ad" providerId="LiveId" clId="{F9522375-037B-4D46-9831-7AE2FDDC2549}" dt="2024-12-15T16:41:05.889" v="718"/>
          <ac:spMkLst>
            <pc:docMk/>
            <pc:sldMk cId="2301272485" sldId="266"/>
            <ac:spMk id="3" creationId="{6A7FE9BC-D44A-0A22-C8E4-9410EED274EF}"/>
          </ac:spMkLst>
        </pc:spChg>
        <pc:picChg chg="add mod">
          <ac:chgData name="Patric Piceci" userId="bfe65b71c6f099ad" providerId="LiveId" clId="{F9522375-037B-4D46-9831-7AE2FDDC2549}" dt="2024-12-15T16:41:16.413" v="725" actId="1076"/>
          <ac:picMkLst>
            <pc:docMk/>
            <pc:sldMk cId="2301272485" sldId="266"/>
            <ac:picMk id="5" creationId="{0EB59A23-2EE5-8C6B-167C-FF23353C4409}"/>
          </ac:picMkLst>
        </pc:picChg>
      </pc:sldChg>
      <pc:sldChg chg="addSp delSp modSp new mod">
        <pc:chgData name="Patric Piceci" userId="bfe65b71c6f099ad" providerId="LiveId" clId="{F9522375-037B-4D46-9831-7AE2FDDC2549}" dt="2024-12-15T17:00:24.547" v="1061" actId="1076"/>
        <pc:sldMkLst>
          <pc:docMk/>
          <pc:sldMk cId="3348606748" sldId="267"/>
        </pc:sldMkLst>
        <pc:spChg chg="mod">
          <ac:chgData name="Patric Piceci" userId="bfe65b71c6f099ad" providerId="LiveId" clId="{F9522375-037B-4D46-9831-7AE2FDDC2549}" dt="2024-12-15T16:41:24.736" v="741" actId="20577"/>
          <ac:spMkLst>
            <pc:docMk/>
            <pc:sldMk cId="3348606748" sldId="267"/>
            <ac:spMk id="2" creationId="{F00C522A-937D-04B1-73CC-100B7692CF0F}"/>
          </ac:spMkLst>
        </pc:spChg>
        <pc:spChg chg="del">
          <ac:chgData name="Patric Piceci" userId="bfe65b71c6f099ad" providerId="LiveId" clId="{F9522375-037B-4D46-9831-7AE2FDDC2549}" dt="2024-12-15T16:41:40.164" v="742" actId="22"/>
          <ac:spMkLst>
            <pc:docMk/>
            <pc:sldMk cId="3348606748" sldId="267"/>
            <ac:spMk id="3" creationId="{60F24F59-213D-840D-34DF-31F81EE928AD}"/>
          </ac:spMkLst>
        </pc:spChg>
        <pc:picChg chg="add mod ord">
          <ac:chgData name="Patric Piceci" userId="bfe65b71c6f099ad" providerId="LiveId" clId="{F9522375-037B-4D46-9831-7AE2FDDC2549}" dt="2024-12-15T17:00:24.547" v="1061" actId="1076"/>
          <ac:picMkLst>
            <pc:docMk/>
            <pc:sldMk cId="3348606748" sldId="267"/>
            <ac:picMk id="5" creationId="{60D8DDBC-3D8E-4336-2BAC-0FF420DF8262}"/>
          </ac:picMkLst>
        </pc:picChg>
      </pc:sldChg>
      <pc:sldChg chg="addSp modSp new mod">
        <pc:chgData name="Patric Piceci" userId="bfe65b71c6f099ad" providerId="LiveId" clId="{F9522375-037B-4D46-9831-7AE2FDDC2549}" dt="2024-12-15T17:00:35.751" v="1062" actId="1076"/>
        <pc:sldMkLst>
          <pc:docMk/>
          <pc:sldMk cId="3148500031" sldId="268"/>
        </pc:sldMkLst>
        <pc:spChg chg="mod">
          <ac:chgData name="Patric Piceci" userId="bfe65b71c6f099ad" providerId="LiveId" clId="{F9522375-037B-4D46-9831-7AE2FDDC2549}" dt="2024-12-15T16:42:46.255" v="779" actId="20577"/>
          <ac:spMkLst>
            <pc:docMk/>
            <pc:sldMk cId="3148500031" sldId="268"/>
            <ac:spMk id="2" creationId="{53452A65-2D33-D4A4-7469-5A2EAA9A5136}"/>
          </ac:spMkLst>
        </pc:spChg>
        <pc:picChg chg="add mod">
          <ac:chgData name="Patric Piceci" userId="bfe65b71c6f099ad" providerId="LiveId" clId="{F9522375-037B-4D46-9831-7AE2FDDC2549}" dt="2024-12-15T17:00:35.751" v="1062" actId="1076"/>
          <ac:picMkLst>
            <pc:docMk/>
            <pc:sldMk cId="3148500031" sldId="268"/>
            <ac:picMk id="5" creationId="{34F88FAA-8880-8FD9-B766-B816AE1016AE}"/>
          </ac:picMkLst>
        </pc:picChg>
      </pc:sldChg>
      <pc:sldChg chg="modSp new mod">
        <pc:chgData name="Patric Piceci" userId="bfe65b71c6f099ad" providerId="LiveId" clId="{F9522375-037B-4D46-9831-7AE2FDDC2549}" dt="2024-12-15T16:47:38.992" v="814" actId="20577"/>
        <pc:sldMkLst>
          <pc:docMk/>
          <pc:sldMk cId="653116084" sldId="269"/>
        </pc:sldMkLst>
        <pc:spChg chg="mod">
          <ac:chgData name="Patric Piceci" userId="bfe65b71c6f099ad" providerId="LiveId" clId="{F9522375-037B-4D46-9831-7AE2FDDC2549}" dt="2024-12-15T16:47:38.992" v="814" actId="20577"/>
          <ac:spMkLst>
            <pc:docMk/>
            <pc:sldMk cId="653116084" sldId="269"/>
            <ac:spMk id="2" creationId="{C9E34C53-B9BD-7C62-553F-8A86EADA5C5E}"/>
          </ac:spMkLst>
        </pc:spChg>
      </pc:sldChg>
      <pc:sldChg chg="addSp delSp modSp new mod modClrScheme chgLayout">
        <pc:chgData name="Patric Piceci" userId="bfe65b71c6f099ad" providerId="LiveId" clId="{F9522375-037B-4D46-9831-7AE2FDDC2549}" dt="2024-12-15T16:51:25.935" v="1034" actId="700"/>
        <pc:sldMkLst>
          <pc:docMk/>
          <pc:sldMk cId="3812695134" sldId="270"/>
        </pc:sldMkLst>
        <pc:spChg chg="mod ord">
          <ac:chgData name="Patric Piceci" userId="bfe65b71c6f099ad" providerId="LiveId" clId="{F9522375-037B-4D46-9831-7AE2FDDC2549}" dt="2024-12-15T16:51:25.935" v="1034" actId="700"/>
          <ac:spMkLst>
            <pc:docMk/>
            <pc:sldMk cId="3812695134" sldId="270"/>
            <ac:spMk id="2" creationId="{8BF7CDE4-F7BA-CBEC-AB54-D6DC09E8E3EF}"/>
          </ac:spMkLst>
        </pc:spChg>
        <pc:spChg chg="del mod ord">
          <ac:chgData name="Patric Piceci" userId="bfe65b71c6f099ad" providerId="LiveId" clId="{F9522375-037B-4D46-9831-7AE2FDDC2549}" dt="2024-12-15T16:51:25.935" v="1034" actId="700"/>
          <ac:spMkLst>
            <pc:docMk/>
            <pc:sldMk cId="3812695134" sldId="270"/>
            <ac:spMk id="3" creationId="{0F25018A-E5DD-D0D1-F8BD-863F4502444C}"/>
          </ac:spMkLst>
        </pc:spChg>
        <pc:spChg chg="add mod ord">
          <ac:chgData name="Patric Piceci" userId="bfe65b71c6f099ad" providerId="LiveId" clId="{F9522375-037B-4D46-9831-7AE2FDDC2549}" dt="2024-12-15T16:51:25.935" v="1034" actId="700"/>
          <ac:spMkLst>
            <pc:docMk/>
            <pc:sldMk cId="3812695134" sldId="270"/>
            <ac:spMk id="4" creationId="{35FC021C-A861-3ED3-B685-6AA4A760C79D}"/>
          </ac:spMkLst>
        </pc:spChg>
      </pc:sldChg>
      <pc:sldChg chg="modSp new mod">
        <pc:chgData name="Patric Piceci" userId="bfe65b71c6f099ad" providerId="LiveId" clId="{F9522375-037B-4D46-9831-7AE2FDDC2549}" dt="2024-12-15T16:51:10.749" v="1033" actId="20577"/>
        <pc:sldMkLst>
          <pc:docMk/>
          <pc:sldMk cId="79505685" sldId="271"/>
        </pc:sldMkLst>
        <pc:spChg chg="mod">
          <ac:chgData name="Patric Piceci" userId="bfe65b71c6f099ad" providerId="LiveId" clId="{F9522375-037B-4D46-9831-7AE2FDDC2549}" dt="2024-12-15T16:50:03.421" v="914" actId="20577"/>
          <ac:spMkLst>
            <pc:docMk/>
            <pc:sldMk cId="79505685" sldId="271"/>
            <ac:spMk id="2" creationId="{48FBD0CA-DE7C-9FE6-AA4B-EE6E69ECA277}"/>
          </ac:spMkLst>
        </pc:spChg>
        <pc:spChg chg="mod">
          <ac:chgData name="Patric Piceci" userId="bfe65b71c6f099ad" providerId="LiveId" clId="{F9522375-037B-4D46-9831-7AE2FDDC2549}" dt="2024-12-15T16:51:10.749" v="1033" actId="20577"/>
          <ac:spMkLst>
            <pc:docMk/>
            <pc:sldMk cId="79505685" sldId="271"/>
            <ac:spMk id="3" creationId="{DE629532-560C-3B64-5ED9-625A817299EE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8C9744-9B5B-9F35-E6ED-0542FEC5E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B4E0481-068D-BED1-A577-BD8A587EEE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77CB4B-95D5-3533-5298-F78AF0226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6FDB34-D7EC-482A-294B-8823BE060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7B640F-DCBE-5DE6-2821-40D832443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5941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DA0F18-0059-88A9-DCF7-70D7E2049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753E4D1-A83D-476E-9212-58B9F47D9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C7DEF5-F144-98CA-45CA-9FEAB36C7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2C9B52-C9BE-AA2D-2136-6E57344F9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3D2631-79D0-20A1-47E2-E0F01E84A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568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FAC3F59-3AEE-C73A-626B-4FF740302A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96BCEF0-888D-BB4F-BDDA-C61B46F91D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B86045-45EE-3530-0B0A-DA4E05321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4B81A1-8104-2B9B-76DC-35F5C5F21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C8861AA-BA7D-7B67-58DC-382F1ED5D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4183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F213-C2DF-F338-B373-2A8F9A6AB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B28535-BEA2-7267-ED10-CFF42846E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AABA1D-7BA1-F5F4-03E0-1F91CF1CB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A60577-17DC-FD2A-B220-3DC984DC1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F22A6C-8000-E093-6732-1A0684342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6233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147CCD-458E-4346-48BF-2EBDDE891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05A1C0-BCD0-52F3-3E93-B0B96E92B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4F872F-ED12-E2DF-CE44-F6D6690EE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B6AC2CF-6121-C203-8DF3-0D57B575F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0FC440-B193-19A6-26B0-A87F0E591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852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5E8D38-DF09-4E8B-C888-B7D0E10B1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CB37A3-16E4-9B20-75E7-100BCED877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DD1D2EB-1E29-9892-B341-E28299EF9D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871EAD2-D874-F9BD-1E97-2CD566C64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662C14-79C0-0382-D5EE-E37003694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CDF6C48-F84C-BF5A-EE83-FEACF85A1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5648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992A28-2861-4A45-C282-A220E4EE2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C1DC78-B94C-9462-8975-EDD52AB757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C949F91-01D1-2B4B-9313-A7E1A1DA40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447334D-8E91-0D49-7AD6-300A9081E3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9E5BB92-D4EA-4385-AABD-DE40330DA9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AE0FE61-DF8F-0C42-2B34-1E4523276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BFFA8D9-BFDE-176C-3BBD-C336974F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F09A4CE-9CD4-8AC9-5D5E-ED8B004C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7091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FE2218-9FA6-8521-23B7-2DED629DE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9106967-FCEA-A75B-A909-F3E8BE12C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4225B7A-088A-42A3-F92A-195535B86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E9098F8-B5AD-E28C-6573-4E4FFAE94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1420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4C0506F-2BAB-0C49-442A-38363AB2C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0557B4-E632-F965-3511-F85EA8735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AFE8EBF-7304-E072-EB06-6D72C0B44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6376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FB65BA-7707-7033-352E-2BB357E27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9A6D86-10CF-55A8-9805-49228F227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1859DD6-9567-78EF-F9A8-C258ED2A1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5C4CC99-2B00-9F5F-553C-373C14393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7A2043D-EB72-1CBC-3F84-2707339F7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E1C58C7-8184-574A-8AF4-73118E97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3242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BDCE7F-9B39-D299-FA84-864A7B33A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48DC8FC-192F-0D34-B36F-2121E93BCF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9D2ECA6-1440-E87D-FE28-90F3B5D1A5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2DDB7B6-2EF3-BF2B-B5DE-5E983ACD1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6A1BD9C-8CDA-A474-CEB6-0FED89FAD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B661F5B-A5F2-7283-B4BC-F0BDF07EC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7568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28A211F-C713-2738-2159-E085E9012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311C051-9C5E-B2AC-47CD-DF7D204EB4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0FE11C-A5DE-4CD6-C078-E6A2D803BA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101894-1143-47EC-B310-F5A4ABC9D9C5}" type="datetimeFigureOut">
              <a:rPr lang="de-DE" smtClean="0"/>
              <a:t>15.12.2024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FBA1F5-CD50-2D28-9F8A-78DF01A04D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885A8C5-3A14-B643-55CA-E948BC95C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7EA93F-F35A-4BFB-AF04-E63285319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769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DB6A3A9-8032-705B-CCDF-F984A7BDD7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de-DE" sz="4000">
                <a:solidFill>
                  <a:schemeClr val="tx2"/>
                </a:solidFill>
              </a:rPr>
              <a:t>Parkplatz Monitoring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16DFE25-50CA-2D88-8D8C-F443FE4D1D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2819401"/>
            <a:ext cx="4805691" cy="1448430"/>
          </a:xfrm>
        </p:spPr>
        <p:txBody>
          <a:bodyPr anchor="b">
            <a:normAutofit fontScale="25000" lnSpcReduction="20000"/>
          </a:bodyPr>
          <a:lstStyle/>
          <a:p>
            <a:pPr algn="l"/>
            <a:r>
              <a:rPr lang="de-DE" sz="8000" dirty="0">
                <a:solidFill>
                  <a:schemeClr val="tx2"/>
                </a:solidFill>
              </a:rPr>
              <a:t>Bildverarbeitung 2</a:t>
            </a:r>
          </a:p>
          <a:p>
            <a:pPr algn="l"/>
            <a:endParaRPr lang="de-DE" sz="8000" dirty="0">
              <a:solidFill>
                <a:schemeClr val="tx2"/>
              </a:solidFill>
            </a:endParaRPr>
          </a:p>
          <a:p>
            <a:pPr algn="l"/>
            <a:endParaRPr lang="de-DE" sz="500" dirty="0">
              <a:solidFill>
                <a:schemeClr val="tx2"/>
              </a:solidFill>
            </a:endParaRPr>
          </a:p>
          <a:p>
            <a:pPr algn="l"/>
            <a:endParaRPr lang="de-DE" sz="500" dirty="0">
              <a:solidFill>
                <a:schemeClr val="tx2"/>
              </a:solidFill>
            </a:endParaRPr>
          </a:p>
          <a:p>
            <a:pPr algn="l"/>
            <a:r>
              <a:rPr lang="de-DE" sz="4800" dirty="0">
                <a:solidFill>
                  <a:schemeClr val="tx2"/>
                </a:solidFill>
              </a:rPr>
              <a:t>Jannis </a:t>
            </a:r>
            <a:r>
              <a:rPr lang="de-DE" sz="4800" dirty="0" err="1">
                <a:solidFill>
                  <a:schemeClr val="tx2"/>
                </a:solidFill>
              </a:rPr>
              <a:t>Mathieut</a:t>
            </a:r>
            <a:r>
              <a:rPr lang="de-DE" sz="4800" dirty="0">
                <a:solidFill>
                  <a:schemeClr val="tx2"/>
                </a:solidFill>
              </a:rPr>
              <a:t>, Patric Piceci, Patrick Lutz</a:t>
            </a:r>
          </a:p>
          <a:p>
            <a:pPr algn="l"/>
            <a:r>
              <a:rPr lang="de-DE" sz="4800" dirty="0">
                <a:solidFill>
                  <a:schemeClr val="tx2"/>
                </a:solidFill>
              </a:rPr>
              <a:t>18.12.24</a:t>
            </a:r>
          </a:p>
        </p:txBody>
      </p:sp>
      <p:pic>
        <p:nvPicPr>
          <p:cNvPr id="7" name="Graphic 6" descr="Auto">
            <a:extLst>
              <a:ext uri="{FF2B5EF4-FFF2-40B4-BE49-F238E27FC236}">
                <a16:creationId xmlns:a16="http://schemas.microsoft.com/office/drawing/2014/main" id="{9BBD8827-6121-D6F3-F723-004D38172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3380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15969-1A76-501E-E059-127246D6E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Erste Iteration</a:t>
            </a:r>
          </a:p>
        </p:txBody>
      </p:sp>
      <p:pic>
        <p:nvPicPr>
          <p:cNvPr id="5" name="Inhaltsplatzhalter 4" descr="Ein Bild, das Fahrzeug, draußen, Straße, Landfahrzeug enthält.&#10;&#10;Automatisch generierte Beschreibung">
            <a:extLst>
              <a:ext uri="{FF2B5EF4-FFF2-40B4-BE49-F238E27FC236}">
                <a16:creationId xmlns:a16="http://schemas.microsoft.com/office/drawing/2014/main" id="{0EB59A23-2EE5-8C6B-167C-FF23353C4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705" y="1280224"/>
            <a:ext cx="8118590" cy="5409687"/>
          </a:xfrm>
        </p:spPr>
      </p:pic>
    </p:spTree>
    <p:extLst>
      <p:ext uri="{BB962C8B-B14F-4D97-AF65-F5344CB8AC3E}">
        <p14:creationId xmlns:p14="http://schemas.microsoft.com/office/powerpoint/2010/main" val="2301272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0C522A-937D-04B1-73CC-100B769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Canny</a:t>
            </a:r>
            <a:r>
              <a:rPr lang="de-DE" dirty="0"/>
              <a:t> Image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0D8DDBC-3D8E-4336-2BAC-0FF420DF82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4290" y="1359458"/>
            <a:ext cx="8003419" cy="5361673"/>
          </a:xfrm>
        </p:spPr>
      </p:pic>
    </p:spTree>
    <p:extLst>
      <p:ext uri="{BB962C8B-B14F-4D97-AF65-F5344CB8AC3E}">
        <p14:creationId xmlns:p14="http://schemas.microsoft.com/office/powerpoint/2010/main" val="3348606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452A65-2D33-D4A4-7469-5A2EAA9A5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Parking</a:t>
            </a:r>
            <a:r>
              <a:rPr lang="de-DE" dirty="0"/>
              <a:t> Lines </a:t>
            </a:r>
            <a:r>
              <a:rPr lang="de-DE" dirty="0" err="1"/>
              <a:t>Detection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B8EDE7-7779-5C5B-59B9-7321359599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4F88FAA-8880-8FD9-B766-B816AE1016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096" y="1380686"/>
            <a:ext cx="7859807" cy="524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500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E34C53-B9BD-7C62-553F-8A86EADA5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Finales Produkt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E7B4D9-8B80-2822-C4FB-00780FDAF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1160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F7CDE4-F7BA-CBEC-AB54-D6DC09E8E3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35FC021C-A861-3ED3-B685-6AA4A760C7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2695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BD0CA-DE7C-9FE6-AA4B-EE6E69ECA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Nächste Schritte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629532-560C-3B64-5ED9-625A81729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Implementation auf Drohnen</a:t>
            </a:r>
          </a:p>
          <a:p>
            <a:r>
              <a:rPr lang="de-DE" dirty="0"/>
              <a:t>Version für Sicherheitskameras</a:t>
            </a:r>
          </a:p>
        </p:txBody>
      </p:sp>
    </p:spTree>
    <p:extLst>
      <p:ext uri="{BB962C8B-B14F-4D97-AF65-F5344CB8AC3E}">
        <p14:creationId xmlns:p14="http://schemas.microsoft.com/office/powerpoint/2010/main" val="79505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35C199-8567-BE64-C69A-0A58801B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B2562B-F623-9FC9-4287-237111EDF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 und Einführung</a:t>
            </a:r>
          </a:p>
          <a:p>
            <a:r>
              <a:rPr lang="de-DE" dirty="0"/>
              <a:t>Bestehende Lösungen</a:t>
            </a:r>
          </a:p>
          <a:p>
            <a:r>
              <a:rPr lang="de-DE" dirty="0"/>
              <a:t>Vorteile bei Erkennung mit Kamera</a:t>
            </a:r>
          </a:p>
          <a:p>
            <a:r>
              <a:rPr lang="de-DE" dirty="0"/>
              <a:t>Erste Iteration</a:t>
            </a:r>
          </a:p>
          <a:p>
            <a:r>
              <a:rPr lang="de-DE" dirty="0"/>
              <a:t>Finales Produkt</a:t>
            </a:r>
          </a:p>
          <a:p>
            <a:r>
              <a:rPr lang="de-DE" dirty="0"/>
              <a:t>Demo</a:t>
            </a:r>
          </a:p>
          <a:p>
            <a:r>
              <a:rPr lang="de-DE" dirty="0"/>
              <a:t>Nächste Schritte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6056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F0CAB4-B75A-9723-C0AE-69BBCE005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Idee und Einführung</a:t>
            </a:r>
          </a:p>
        </p:txBody>
      </p:sp>
      <p:pic>
        <p:nvPicPr>
          <p:cNvPr id="4100" name="Picture 4" descr="Stadt Zürich: Langstrasse soll fast autofrei werden">
            <a:extLst>
              <a:ext uri="{FF2B5EF4-FFF2-40B4-BE49-F238E27FC236}">
                <a16:creationId xmlns:a16="http://schemas.microsoft.com/office/drawing/2014/main" id="{52B16CF1-57AB-82E2-06F0-6D134EFEA0B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1795183"/>
            <a:ext cx="5756585" cy="3839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Stadt Zürich will Parkhaus beim Zoo bauen | Züriost">
            <a:extLst>
              <a:ext uri="{FF2B5EF4-FFF2-40B4-BE49-F238E27FC236}">
                <a16:creationId xmlns:a16="http://schemas.microsoft.com/office/drawing/2014/main" id="{71FCC1FB-3124-0D8E-51B0-4D86BF2A3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0177" y="1795183"/>
            <a:ext cx="5961323" cy="3839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5097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0649A2-6C53-C064-950D-E0468A10D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Idee und Einführung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9A94E1E-14D8-3B69-B4B0-A3401662E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Mit Hilfe von Verkehrsüberwachungskameras oder Webcams freie Parkplätze suchen</a:t>
            </a:r>
          </a:p>
          <a:p>
            <a:r>
              <a:rPr lang="de-DE" dirty="0"/>
              <a:t>Vor allem in städtischen Gebieten mit Parkplatzknappheit und erhöhtem Suchverkehr</a:t>
            </a:r>
          </a:p>
        </p:txBody>
      </p:sp>
    </p:spTree>
    <p:extLst>
      <p:ext uri="{BB962C8B-B14F-4D97-AF65-F5344CB8AC3E}">
        <p14:creationId xmlns:p14="http://schemas.microsoft.com/office/powerpoint/2010/main" val="1668155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A92786-692E-F11E-39B9-5DAFD97E3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Bestehende Lösung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D524E53-4489-D28B-B5D5-DA99BAA3FF6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/>
              <a:t>Bodensensor</a:t>
            </a:r>
            <a:br>
              <a:rPr lang="de-DE" dirty="0"/>
            </a:b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F508303-CA61-8FB9-4106-37E5CB7AC29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/>
              <a:t>Deckensensor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026" name="Picture 2" descr="Smart Parking: Bodensensoren erfassen mittels LoRaWAN®, wann ein Stellplatz belegt wurde.">
            <a:extLst>
              <a:ext uri="{FF2B5EF4-FFF2-40B4-BE49-F238E27FC236}">
                <a16:creationId xmlns:a16="http://schemas.microsoft.com/office/drawing/2014/main" id="{33AA8235-5B7D-D888-03D8-930107A78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50" y="2446617"/>
            <a:ext cx="4661699" cy="310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81254F5-D3D1-021C-BDC3-CAAF087BE1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750" y="2359183"/>
            <a:ext cx="4876405" cy="3258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2174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AF5D46-55F1-F6ED-8122-D9CE5EA04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Bestehende Lösung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A942E458-F52A-7D4B-0740-3E8ED1B82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Induktivsensoren</a:t>
            </a:r>
          </a:p>
          <a:p>
            <a:r>
              <a:rPr lang="de-DE" dirty="0"/>
              <a:t>Ultraschallsensoren</a:t>
            </a:r>
          </a:p>
          <a:p>
            <a:r>
              <a:rPr lang="de-DE" dirty="0"/>
              <a:t>Infrarot Sensoren</a:t>
            </a:r>
          </a:p>
          <a:p>
            <a:r>
              <a:rPr lang="de-DE" dirty="0"/>
              <a:t>Radarsensoren</a:t>
            </a:r>
          </a:p>
          <a:p>
            <a:endParaRPr lang="de-DE" dirty="0"/>
          </a:p>
          <a:p>
            <a:r>
              <a:rPr lang="de-DE" dirty="0"/>
              <a:t>Werden zum Teil auch für Überwachung von Verkehrsfluss eingesetzt</a:t>
            </a:r>
          </a:p>
        </p:txBody>
      </p:sp>
      <p:pic>
        <p:nvPicPr>
          <p:cNvPr id="3074" name="Picture 2" descr="Bosch-Parkplatzsensor im Test: Ein Knöllchen von LoRa - Golem.de">
            <a:extLst>
              <a:ext uri="{FF2B5EF4-FFF2-40B4-BE49-F238E27FC236}">
                <a16:creationId xmlns:a16="http://schemas.microsoft.com/office/drawing/2014/main" id="{ADFA41C9-0E04-FD08-C557-3A8424926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25625"/>
            <a:ext cx="3987800" cy="2243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2023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A6BA5C-B03C-05E6-8F28-76461306C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Nachteile der Sensorlösung	</a:t>
            </a:r>
          </a:p>
        </p:txBody>
      </p:sp>
      <p:pic>
        <p:nvPicPr>
          <p:cNvPr id="2052" name="Picture 4" descr="Parkplatzsensoren - Bornemann AG">
            <a:extLst>
              <a:ext uri="{FF2B5EF4-FFF2-40B4-BE49-F238E27FC236}">
                <a16:creationId xmlns:a16="http://schemas.microsoft.com/office/drawing/2014/main" id="{D1DFFC68-2AE4-5F32-3584-598ED430B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250" y="1406524"/>
            <a:ext cx="6921500" cy="519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Grafik 13" descr="Ein Bild, das Platane Flugzeug Hobel, Flugzeug, Transport, Luftfahrt enthält.&#10;&#10;Automatisch generierte Beschreibung">
            <a:extLst>
              <a:ext uri="{FF2B5EF4-FFF2-40B4-BE49-F238E27FC236}">
                <a16:creationId xmlns:a16="http://schemas.microsoft.com/office/drawing/2014/main" id="{5450848D-83CA-E25B-CF64-470F9552D8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0" y="1406524"/>
            <a:ext cx="6921501" cy="519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372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F522C4-5197-228E-BDB5-64F12B2BC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Nachteile der Sensorlösung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B0B2A3-71D3-DA72-1183-2D97A17BA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Menge der Sensoren (</a:t>
            </a:r>
            <a:r>
              <a:rPr lang="de-DE" dirty="0" err="1"/>
              <a:t>grösstes</a:t>
            </a:r>
            <a:r>
              <a:rPr lang="de-DE" dirty="0"/>
              <a:t> Parkhaus der Schweiz: 7500 Parkplätze)</a:t>
            </a:r>
          </a:p>
          <a:p>
            <a:r>
              <a:rPr lang="de-DE" dirty="0"/>
              <a:t>Verknüpfung</a:t>
            </a:r>
          </a:p>
          <a:p>
            <a:r>
              <a:rPr lang="de-DE" dirty="0"/>
              <a:t>Infrastruktur</a:t>
            </a:r>
          </a:p>
          <a:p>
            <a:r>
              <a:rPr lang="de-DE" dirty="0"/>
              <a:t>Defekte Sensoren</a:t>
            </a:r>
          </a:p>
          <a:p>
            <a:r>
              <a:rPr lang="de-DE" dirty="0"/>
              <a:t>Batterien bei drahtlosen Sensoren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7636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063F80-79C7-69B0-BD3B-12EDD1AC1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Vorteile bei Erkennung mit Kamera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ABE615-3AB2-A021-BBD8-18A86DC4E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Eine Kamera kann ganzes Parkareal abdecken</a:t>
            </a:r>
          </a:p>
          <a:p>
            <a:r>
              <a:rPr lang="de-DE" dirty="0"/>
              <a:t>Problemlos erweiterbar</a:t>
            </a:r>
          </a:p>
          <a:p>
            <a:r>
              <a:rPr lang="de-DE" dirty="0"/>
              <a:t>Zusätzliche Funktionen wie Nummernschild Erkennung, Parkdauer Messung etc.</a:t>
            </a:r>
          </a:p>
          <a:p>
            <a:r>
              <a:rPr lang="de-DE" dirty="0"/>
              <a:t>Kameras sind meist in Parkhäusern und Parkplätzen schon installiert</a:t>
            </a:r>
          </a:p>
          <a:p>
            <a:r>
              <a:rPr lang="de-DE" dirty="0"/>
              <a:t>Erweiterbar für Städte</a:t>
            </a:r>
          </a:p>
          <a:p>
            <a:r>
              <a:rPr lang="de-DE" dirty="0"/>
              <a:t>Genaue Parkfeld Position auf App darstellen, um Suchverkehr zu minimieren</a:t>
            </a:r>
          </a:p>
        </p:txBody>
      </p:sp>
    </p:spTree>
    <p:extLst>
      <p:ext uri="{BB962C8B-B14F-4D97-AF65-F5344CB8AC3E}">
        <p14:creationId xmlns:p14="http://schemas.microsoft.com/office/powerpoint/2010/main" val="2025964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169</Words>
  <Application>Microsoft Office PowerPoint</Application>
  <PresentationFormat>Breitbild</PresentationFormat>
  <Paragraphs>51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</vt:lpstr>
      <vt:lpstr>Parkplatz Monitoring</vt:lpstr>
      <vt:lpstr>Inhalt</vt:lpstr>
      <vt:lpstr>Idee und Einführung</vt:lpstr>
      <vt:lpstr>Idee und Einführung </vt:lpstr>
      <vt:lpstr>Bestehende Lösung</vt:lpstr>
      <vt:lpstr>Bestehende Lösung</vt:lpstr>
      <vt:lpstr>Nachteile der Sensorlösung </vt:lpstr>
      <vt:lpstr>Nachteile der Sensorlösung</vt:lpstr>
      <vt:lpstr>Vorteile bei Erkennung mit Kamera</vt:lpstr>
      <vt:lpstr>Erste Iteration</vt:lpstr>
      <vt:lpstr>Canny Image</vt:lpstr>
      <vt:lpstr>Parking Lines Detection</vt:lpstr>
      <vt:lpstr>Finales Produkt</vt:lpstr>
      <vt:lpstr>Demo</vt:lpstr>
      <vt:lpstr>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Patric Piceci</dc:creator>
  <cp:lastModifiedBy>Patric Piceci</cp:lastModifiedBy>
  <cp:revision>1</cp:revision>
  <dcterms:created xsi:type="dcterms:W3CDTF">2024-12-15T12:55:44Z</dcterms:created>
  <dcterms:modified xsi:type="dcterms:W3CDTF">2024-12-15T17:07:25Z</dcterms:modified>
</cp:coreProperties>
</file>

<file path=docProps/thumbnail.jpeg>
</file>